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3" r:id="rId7"/>
    <p:sldId id="265" r:id="rId8"/>
    <p:sldId id="269" r:id="rId9"/>
  </p:sldIdLst>
  <p:sldSz cx="9144000" cy="6858000" type="screen4x3"/>
  <p:notesSz cx="6858000" cy="9144000"/>
  <p:defaultTextStyle>
    <a:defPPr>
      <a:defRPr lang="en-US"/>
    </a:defPPr>
    <a:lvl1pPr algn="ctr" rtl="0" fontAlgn="base">
      <a:spcBef>
        <a:spcPct val="0"/>
      </a:spcBef>
      <a:spcAft>
        <a:spcPct val="0"/>
      </a:spcAft>
      <a:defRPr sz="3600" kern="1200">
        <a:solidFill>
          <a:srgbClr val="D9253E"/>
        </a:solidFill>
        <a:latin typeface="Georgia" pitchFamily="18" charset="0"/>
        <a:ea typeface="+mn-ea"/>
        <a:cs typeface="+mn-cs"/>
      </a:defRPr>
    </a:lvl1pPr>
    <a:lvl2pPr marL="457200" algn="ctr" rtl="0" fontAlgn="base">
      <a:spcBef>
        <a:spcPct val="0"/>
      </a:spcBef>
      <a:spcAft>
        <a:spcPct val="0"/>
      </a:spcAft>
      <a:defRPr sz="3600" kern="1200">
        <a:solidFill>
          <a:srgbClr val="D9253E"/>
        </a:solidFill>
        <a:latin typeface="Georgia" pitchFamily="18" charset="0"/>
        <a:ea typeface="+mn-ea"/>
        <a:cs typeface="+mn-cs"/>
      </a:defRPr>
    </a:lvl2pPr>
    <a:lvl3pPr marL="914400" algn="ctr" rtl="0" fontAlgn="base">
      <a:spcBef>
        <a:spcPct val="0"/>
      </a:spcBef>
      <a:spcAft>
        <a:spcPct val="0"/>
      </a:spcAft>
      <a:defRPr sz="3600" kern="1200">
        <a:solidFill>
          <a:srgbClr val="D9253E"/>
        </a:solidFill>
        <a:latin typeface="Georgia" pitchFamily="18" charset="0"/>
        <a:ea typeface="+mn-ea"/>
        <a:cs typeface="+mn-cs"/>
      </a:defRPr>
    </a:lvl3pPr>
    <a:lvl4pPr marL="1371600" algn="ctr" rtl="0" fontAlgn="base">
      <a:spcBef>
        <a:spcPct val="0"/>
      </a:spcBef>
      <a:spcAft>
        <a:spcPct val="0"/>
      </a:spcAft>
      <a:defRPr sz="3600" kern="1200">
        <a:solidFill>
          <a:srgbClr val="D9253E"/>
        </a:solidFill>
        <a:latin typeface="Georgia" pitchFamily="18" charset="0"/>
        <a:ea typeface="+mn-ea"/>
        <a:cs typeface="+mn-cs"/>
      </a:defRPr>
    </a:lvl4pPr>
    <a:lvl5pPr marL="1828800" algn="ctr" rtl="0" fontAlgn="base">
      <a:spcBef>
        <a:spcPct val="0"/>
      </a:spcBef>
      <a:spcAft>
        <a:spcPct val="0"/>
      </a:spcAft>
      <a:defRPr sz="3600" kern="1200">
        <a:solidFill>
          <a:srgbClr val="D9253E"/>
        </a:solidFill>
        <a:latin typeface="Georgia" pitchFamily="18" charset="0"/>
        <a:ea typeface="+mn-ea"/>
        <a:cs typeface="+mn-cs"/>
      </a:defRPr>
    </a:lvl5pPr>
    <a:lvl6pPr marL="2286000" algn="l" defTabSz="914400" rtl="0" eaLnBrk="1" latinLnBrk="0" hangingPunct="1">
      <a:defRPr sz="3600" kern="1200">
        <a:solidFill>
          <a:srgbClr val="D9253E"/>
        </a:solidFill>
        <a:latin typeface="Georgia" pitchFamily="18" charset="0"/>
        <a:ea typeface="+mn-ea"/>
        <a:cs typeface="+mn-cs"/>
      </a:defRPr>
    </a:lvl6pPr>
    <a:lvl7pPr marL="2743200" algn="l" defTabSz="914400" rtl="0" eaLnBrk="1" latinLnBrk="0" hangingPunct="1">
      <a:defRPr sz="3600" kern="1200">
        <a:solidFill>
          <a:srgbClr val="D9253E"/>
        </a:solidFill>
        <a:latin typeface="Georgia" pitchFamily="18" charset="0"/>
        <a:ea typeface="+mn-ea"/>
        <a:cs typeface="+mn-cs"/>
      </a:defRPr>
    </a:lvl7pPr>
    <a:lvl8pPr marL="3200400" algn="l" defTabSz="914400" rtl="0" eaLnBrk="1" latinLnBrk="0" hangingPunct="1">
      <a:defRPr sz="3600" kern="1200">
        <a:solidFill>
          <a:srgbClr val="D9253E"/>
        </a:solidFill>
        <a:latin typeface="Georgia" pitchFamily="18" charset="0"/>
        <a:ea typeface="+mn-ea"/>
        <a:cs typeface="+mn-cs"/>
      </a:defRPr>
    </a:lvl8pPr>
    <a:lvl9pPr marL="3657600" algn="l" defTabSz="914400" rtl="0" eaLnBrk="1" latinLnBrk="0" hangingPunct="1">
      <a:defRPr sz="3600" kern="1200">
        <a:solidFill>
          <a:srgbClr val="D9253E"/>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6" autoAdjust="0"/>
    <p:restoredTop sz="94660"/>
  </p:normalViewPr>
  <p:slideViewPr>
    <p:cSldViewPr>
      <p:cViewPr varScale="1">
        <p:scale>
          <a:sx n="66" d="100"/>
          <a:sy n="66" d="100"/>
        </p:scale>
        <p:origin x="-108"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A7F30B00-AB6C-415D-B81B-529FD1ED8E00}" type="datetimeFigureOut">
              <a:rPr lang="en-US"/>
              <a:pPr>
                <a:defRPr/>
              </a:pPr>
              <a:t>9/7/2017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9E9E294F-D868-4BEC-A7AD-19ABBE572F2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1B951-ABC3-4FDA-B4FC-D7E565166F00}" type="datetimeFigureOut">
              <a:rPr lang="en-US"/>
              <a:pPr>
                <a:defRPr/>
              </a:pPr>
              <a:t>9/7/2017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929C1-F26F-485C-801F-80DAE83A5C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E7C41214-1347-4918-B2ED-5820AF61B139}"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FE6FD981-5023-4029-B7FB-AB501E9072B0}" type="datetimeFigureOut">
              <a:rPr lang="en-US"/>
              <a:pPr>
                <a:defRPr/>
              </a:pPr>
              <a:t>9/7/2017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9DD306-A094-47F8-87AE-E64F64162390}" type="datetimeFigureOut">
              <a:rPr lang="en-US"/>
              <a:pPr>
                <a:defRPr/>
              </a:pPr>
              <a:t>9/7/2017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74601E12-DADE-4E60-811D-0ED325C05E8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F886AE6B-B164-409E-9C5E-6FB675A635D5}" type="datetimeFigureOut">
              <a:rPr lang="en-US"/>
              <a:pPr>
                <a:defRPr/>
              </a:pPr>
              <a:t>9/7/2017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FBE3972C-F0A1-49D5-B524-4CBC52C5CBE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F20C025E-0023-4754-B441-8C330F4EA28E}" type="datetimeFigureOut">
              <a:rPr lang="en-US"/>
              <a:pPr>
                <a:defRPr/>
              </a:pPr>
              <a:t>9/7/2017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7DAF396-BC0E-4A2B-B045-7016A97D684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5CF59800-E01E-4F9D-A4FB-14FCEA686B63}" type="datetimeFigureOut">
              <a:rPr lang="en-US"/>
              <a:pPr>
                <a:defRPr/>
              </a:pPr>
              <a:t>9/7/2017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7722E1B9-E086-43EC-9EAB-88CE962FE30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A290083-7AC4-4570-B54B-8AD32F867F08}" type="datetimeFigureOut">
              <a:rPr lang="en-US"/>
              <a:pPr>
                <a:defRPr/>
              </a:pPr>
              <a:t>9/7/2017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5067C86-88AA-421A-8491-9417B33382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8" name="Date Placeholder 1"/>
          <p:cNvSpPr>
            <a:spLocks noGrp="1"/>
          </p:cNvSpPr>
          <p:nvPr>
            <p:ph type="dt" sz="half" idx="10"/>
          </p:nvPr>
        </p:nvSpPr>
        <p:spPr/>
        <p:txBody>
          <a:bodyPr/>
          <a:lstStyle>
            <a:lvl1pPr>
              <a:defRPr/>
            </a:lvl1pPr>
          </a:lstStyle>
          <a:p>
            <a:pPr>
              <a:defRPr/>
            </a:pPr>
            <a:fld id="{9BED79AE-31F4-4151-9FE2-A31970831CD1}" type="datetimeFigureOut">
              <a:rPr lang="en-US"/>
              <a:pPr>
                <a:defRPr/>
              </a:pPr>
              <a:t>9/7/2017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5D179D93-A499-48F3-8AF6-4F8183C815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350F49FA-A877-4F32-9749-C0E49E8809C8}"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CD94747D-3045-44F9-9CD7-DC3F176FBFB5}" type="datetimeFigureOut">
              <a:rPr lang="en-US"/>
              <a:pPr>
                <a:defRPr/>
              </a:pPr>
              <a:t>9/7/2017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74501FE8-4C8D-401E-9CC1-3EA6CDB7EAFE}"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A204344F-1DC3-493E-B4A9-23F1C902A2A7}" type="datetimeFigureOut">
              <a:rPr lang="en-US"/>
              <a:pPr>
                <a:defRPr/>
              </a:pPr>
              <a:t>9/7/2017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5F6CD54E-4B44-4C42-A8BC-8F7A54E64355}" type="datetimeFigureOut">
              <a:rPr lang="en-US"/>
              <a:pPr>
                <a:defRPr/>
              </a:pPr>
              <a:t>9/7/2017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l" fontAlgn="auto">
              <a:spcBef>
                <a:spcPts val="0"/>
              </a:spcBef>
              <a:spcAft>
                <a:spcPts val="0"/>
              </a:spcAft>
              <a:defRPr/>
            </a:pPr>
            <a:endParaRPr lang="en-US" sz="1800" dirty="0">
              <a:solidFill>
                <a:schemeClr val="tx1"/>
              </a:solidFill>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l" fontAlgn="auto">
              <a:spcBef>
                <a:spcPts val="0"/>
              </a:spcBef>
              <a:spcAft>
                <a:spcPts val="0"/>
              </a:spcAft>
              <a:defRPr/>
            </a:pPr>
            <a:endParaRPr lang="en-US" sz="1800">
              <a:solidFill>
                <a:schemeClr val="tx1"/>
              </a:solidFill>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4355F2F8-715A-4A24-8F07-2887FF0CC821}"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3300" kern="1200">
          <a:solidFill>
            <a:srgbClr val="CA5E6D"/>
          </a:solidFill>
          <a:latin typeface="+mj-lt"/>
          <a:ea typeface="+mj-ea"/>
          <a:cs typeface="+mj-cs"/>
        </a:defRPr>
      </a:lvl1pPr>
      <a:lvl2pPr algn="ctr" rtl="0" fontAlgn="base">
        <a:spcBef>
          <a:spcPct val="0"/>
        </a:spcBef>
        <a:spcAft>
          <a:spcPct val="0"/>
        </a:spcAft>
        <a:defRPr sz="3300">
          <a:solidFill>
            <a:srgbClr val="CA5E6D"/>
          </a:solidFill>
          <a:latin typeface="Georgia" pitchFamily="18" charset="0"/>
        </a:defRPr>
      </a:lvl2pPr>
      <a:lvl3pPr algn="ctr" rtl="0" fontAlgn="base">
        <a:spcBef>
          <a:spcPct val="0"/>
        </a:spcBef>
        <a:spcAft>
          <a:spcPct val="0"/>
        </a:spcAft>
        <a:defRPr sz="3300">
          <a:solidFill>
            <a:srgbClr val="CA5E6D"/>
          </a:solidFill>
          <a:latin typeface="Georgia" pitchFamily="18" charset="0"/>
        </a:defRPr>
      </a:lvl3pPr>
      <a:lvl4pPr algn="ctr" rtl="0" fontAlgn="base">
        <a:spcBef>
          <a:spcPct val="0"/>
        </a:spcBef>
        <a:spcAft>
          <a:spcPct val="0"/>
        </a:spcAft>
        <a:defRPr sz="3300">
          <a:solidFill>
            <a:srgbClr val="CA5E6D"/>
          </a:solidFill>
          <a:latin typeface="Georgia" pitchFamily="18" charset="0"/>
        </a:defRPr>
      </a:lvl4pPr>
      <a:lvl5pPr algn="ctr" rtl="0" fontAlgn="base">
        <a:spcBef>
          <a:spcPct val="0"/>
        </a:spcBef>
        <a:spcAft>
          <a:spcPct val="0"/>
        </a:spcAft>
        <a:defRPr sz="3300">
          <a:solidFill>
            <a:srgbClr val="CA5E6D"/>
          </a:solidFill>
          <a:latin typeface="Georgia" pitchFamily="18" charset="0"/>
        </a:defRPr>
      </a:lvl5pPr>
      <a:lvl6pPr marL="457200" algn="ctr" rtl="0" fontAlgn="base">
        <a:spcBef>
          <a:spcPct val="0"/>
        </a:spcBef>
        <a:spcAft>
          <a:spcPct val="0"/>
        </a:spcAft>
        <a:defRPr sz="3300">
          <a:solidFill>
            <a:srgbClr val="CA5E6D"/>
          </a:solidFill>
          <a:latin typeface="Georgia" pitchFamily="18" charset="0"/>
        </a:defRPr>
      </a:lvl6pPr>
      <a:lvl7pPr marL="914400" algn="ctr" rtl="0" fontAlgn="base">
        <a:spcBef>
          <a:spcPct val="0"/>
        </a:spcBef>
        <a:spcAft>
          <a:spcPct val="0"/>
        </a:spcAft>
        <a:defRPr sz="3300">
          <a:solidFill>
            <a:srgbClr val="CA5E6D"/>
          </a:solidFill>
          <a:latin typeface="Georgia" pitchFamily="18" charset="0"/>
        </a:defRPr>
      </a:lvl7pPr>
      <a:lvl8pPr marL="1371600" algn="ctr" rtl="0" fontAlgn="base">
        <a:spcBef>
          <a:spcPct val="0"/>
        </a:spcBef>
        <a:spcAft>
          <a:spcPct val="0"/>
        </a:spcAft>
        <a:defRPr sz="3300">
          <a:solidFill>
            <a:srgbClr val="CA5E6D"/>
          </a:solidFill>
          <a:latin typeface="Georgia" pitchFamily="18" charset="0"/>
        </a:defRPr>
      </a:lvl8pPr>
      <a:lvl9pPr marL="1828800" algn="ctr" rtl="0" fontAlgn="base">
        <a:spcBef>
          <a:spcPct val="0"/>
        </a:spcBef>
        <a:spcAft>
          <a:spcPct val="0"/>
        </a:spcAft>
        <a:defRPr sz="3300">
          <a:solidFill>
            <a:srgbClr val="CA5E6D"/>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E66C7D"/>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6BB76D"/>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smtClean="0">
                <a:solidFill>
                  <a:srgbClr val="D9253E"/>
                </a:solidFill>
              </a:rPr>
              <a:t>Movie Ticket Management Software by CustomSoft</a:t>
            </a:r>
          </a:p>
        </p:txBody>
      </p:sp>
      <p:pic>
        <p:nvPicPr>
          <p:cNvPr id="13316" name="Picture 4" descr="movie-tickets-management-software_Custom-soft"/>
          <p:cNvPicPr>
            <a:picLocks noChangeAspect="1" noChangeArrowheads="1"/>
          </p:cNvPicPr>
          <p:nvPr/>
        </p:nvPicPr>
        <p:blipFill>
          <a:blip r:embed="rId2"/>
          <a:srcRect/>
          <a:stretch>
            <a:fillRect/>
          </a:stretch>
        </p:blipFill>
        <p:spPr bwMode="auto">
          <a:xfrm>
            <a:off x="1676400" y="2971800"/>
            <a:ext cx="6096000" cy="31908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228600"/>
            <a:ext cx="8991600" cy="990600"/>
          </a:xfrm>
        </p:spPr>
        <p:txBody>
          <a:bodyPr/>
          <a:lstStyle/>
          <a:p>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600" smtClean="0">
                <a:solidFill>
                  <a:srgbClr val="D9253E"/>
                </a:solidFill>
              </a:rPr>
              <a:t>Methodology of Movie Ticket Management Software</a:t>
            </a:r>
          </a:p>
        </p:txBody>
      </p:sp>
      <p:sp>
        <p:nvSpPr>
          <p:cNvPr id="3" name="Content Placeholder 2"/>
          <p:cNvSpPr>
            <a:spLocks noGrp="1"/>
          </p:cNvSpPr>
          <p:nvPr>
            <p:ph sz="quarter" idx="1"/>
          </p:nvPr>
        </p:nvSpPr>
        <p:spPr>
          <a:xfrm>
            <a:off x="304800" y="1524000"/>
            <a:ext cx="8504238" cy="4572000"/>
          </a:xfrm>
        </p:spPr>
        <p:txBody>
          <a:bodyPr>
            <a:normAutofit/>
          </a:bodyPr>
          <a:lstStyle/>
          <a:p>
            <a:r>
              <a:rPr lang="en-US" sz="2400" smtClean="0"/>
              <a:t>Movie Ticket booking Software is associated with all the theatres in the city. User need to register on the Software to get features benefit. After registration user can see names of all the theatres with movie available.</a:t>
            </a:r>
          </a:p>
          <a:p>
            <a:endParaRPr lang="en-US" sz="2400" smtClean="0"/>
          </a:p>
          <a:p>
            <a:r>
              <a:rPr lang="en-US" sz="2400" smtClean="0"/>
              <a:t>User can also see the ticket pricing as per the theatre. User needs to select theatre and after theatre selection user can see seats available in that respective theatre.</a:t>
            </a:r>
          </a:p>
          <a:p>
            <a:endParaRPr lang="en-US" sz="2400" smtClean="0"/>
          </a:p>
          <a:p>
            <a:r>
              <a:rPr lang="en-US" sz="2400" smtClean="0"/>
              <a:t>User then make payment via debit or credit card and 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01625" y="228600"/>
            <a:ext cx="8537575" cy="1066800"/>
          </a:xfrm>
        </p:spPr>
        <p:txBody>
          <a:bodyPr/>
          <a:lstStyle/>
          <a:p>
            <a:r>
              <a:rPr lang="en-US" sz="3600" smtClean="0">
                <a:solidFill>
                  <a:srgbClr val="D9253E"/>
                </a:solidFill>
              </a:rPr>
              <a:t/>
            </a:r>
            <a:br>
              <a:rPr lang="en-US" sz="3600" smtClean="0">
                <a:solidFill>
                  <a:srgbClr val="D9253E"/>
                </a:solidFill>
              </a:rPr>
            </a:br>
            <a:r>
              <a:rPr lang="en-US" sz="3600" smtClean="0">
                <a:solidFill>
                  <a:srgbClr val="D9253E"/>
                </a:solidFill>
              </a:rPr>
              <a:t/>
            </a:r>
            <a:br>
              <a:rPr lang="en-US" sz="3600" smtClean="0">
                <a:solidFill>
                  <a:srgbClr val="D9253E"/>
                </a:solidFill>
              </a:rPr>
            </a:br>
            <a:r>
              <a:rPr lang="en-US" sz="3600" smtClean="0">
                <a:solidFill>
                  <a:srgbClr val="D9253E"/>
                </a:solidFill>
              </a:rPr>
              <a:t/>
            </a:r>
            <a:br>
              <a:rPr lang="en-US" sz="3600" smtClean="0">
                <a:solidFill>
                  <a:srgbClr val="D9253E"/>
                </a:solidFill>
              </a:rPr>
            </a:br>
            <a:r>
              <a:rPr lang="en-US" sz="3600" smtClean="0">
                <a:solidFill>
                  <a:srgbClr val="D9253E"/>
                </a:solidFill>
              </a:rPr>
              <a:t>Features of Movie Ticket Management Software</a:t>
            </a:r>
          </a:p>
        </p:txBody>
      </p:sp>
      <p:sp>
        <p:nvSpPr>
          <p:cNvPr id="3" name="Content Placeholder 2"/>
          <p:cNvSpPr>
            <a:spLocks/>
          </p:cNvSpPr>
          <p:nvPr/>
        </p:nvSpPr>
        <p:spPr bwMode="auto">
          <a:xfrm>
            <a:off x="301625" y="1527175"/>
            <a:ext cx="8504238" cy="4572000"/>
          </a:xfrm>
          <a:prstGeom prst="rect">
            <a:avLst/>
          </a:prstGeom>
          <a:noFill/>
          <a:ln w="9525">
            <a:noFill/>
            <a:miter lim="800000"/>
            <a:headEnd/>
            <a:tailEnd/>
          </a:ln>
        </p:spPr>
        <p:txBody>
          <a:bodyPr/>
          <a:lstStyle/>
          <a:p>
            <a:pPr marL="273050" indent="-273050" algn="l">
              <a:spcBef>
                <a:spcPct val="20000"/>
              </a:spcBef>
              <a:buClr>
                <a:schemeClr val="accent1"/>
              </a:buClr>
              <a:buSzPct val="85000"/>
              <a:buFont typeface="Wingdings 2" pitchFamily="18" charset="2"/>
              <a:buChar char=""/>
            </a:pPr>
            <a:r>
              <a:rPr lang="en-US" sz="2400">
                <a:solidFill>
                  <a:schemeClr val="tx1"/>
                </a:solidFill>
              </a:rPr>
              <a:t>Price listing as per the theatre</a:t>
            </a:r>
          </a:p>
          <a:p>
            <a:pPr marL="273050" indent="-273050" algn="l">
              <a:spcBef>
                <a:spcPct val="20000"/>
              </a:spcBef>
              <a:buClr>
                <a:schemeClr val="accent1"/>
              </a:buClr>
              <a:buSzPct val="85000"/>
              <a:buFont typeface="Wingdings 2" pitchFamily="18" charset="2"/>
              <a:buChar char=""/>
            </a:pPr>
            <a:r>
              <a:rPr lang="en-US" sz="2400">
                <a:solidFill>
                  <a:schemeClr val="tx1"/>
                </a:solidFill>
              </a:rPr>
              <a:t>Discounts and offers</a:t>
            </a:r>
          </a:p>
          <a:p>
            <a:pPr marL="273050" indent="-273050" algn="l">
              <a:spcBef>
                <a:spcPct val="20000"/>
              </a:spcBef>
              <a:buClr>
                <a:schemeClr val="accent1"/>
              </a:buClr>
              <a:buSzPct val="85000"/>
              <a:buFont typeface="Wingdings 2" pitchFamily="18" charset="2"/>
              <a:buChar char=""/>
            </a:pPr>
            <a:r>
              <a:rPr lang="en-US" sz="2400">
                <a:solidFill>
                  <a:schemeClr val="tx1"/>
                </a:solidFill>
              </a:rPr>
              <a:t>Refund in case of ticket cancellation</a:t>
            </a:r>
          </a:p>
          <a:p>
            <a:pPr marL="273050" indent="-273050" algn="l">
              <a:spcBef>
                <a:spcPct val="20000"/>
              </a:spcBef>
              <a:buClr>
                <a:schemeClr val="accent1"/>
              </a:buClr>
              <a:buSzPct val="85000"/>
              <a:buFont typeface="Wingdings 2" pitchFamily="18" charset="2"/>
              <a:buChar char=""/>
            </a:pPr>
            <a:r>
              <a:rPr lang="en-US" sz="2400">
                <a:solidFill>
                  <a:schemeClr val="tx1"/>
                </a:solidFill>
              </a:rPr>
              <a:t>Review and feedback</a:t>
            </a:r>
          </a:p>
          <a:p>
            <a:pPr marL="273050" indent="-273050" algn="l">
              <a:spcBef>
                <a:spcPct val="20000"/>
              </a:spcBef>
              <a:buClr>
                <a:schemeClr val="accent1"/>
              </a:buClr>
              <a:buSzPct val="85000"/>
              <a:buFont typeface="Wingdings 2" pitchFamily="18" charset="2"/>
              <a:buChar char=""/>
            </a:pPr>
            <a:r>
              <a:rPr lang="en-US" sz="2400">
                <a:solidFill>
                  <a:schemeClr val="tx1"/>
                </a:solidFill>
              </a:rPr>
              <a:t>User friendly with attractive UI</a:t>
            </a:r>
          </a:p>
        </p:txBody>
      </p:sp>
      <p:pic>
        <p:nvPicPr>
          <p:cNvPr id="15366" name="Picture 6"/>
          <p:cNvPicPr>
            <a:picLocks noChangeAspect="1" noChangeArrowheads="1"/>
          </p:cNvPicPr>
          <p:nvPr/>
        </p:nvPicPr>
        <p:blipFill>
          <a:blip r:embed="rId2"/>
          <a:srcRect/>
          <a:stretch>
            <a:fillRect/>
          </a:stretch>
        </p:blipFill>
        <p:spPr bwMode="auto">
          <a:xfrm>
            <a:off x="381000" y="3886200"/>
            <a:ext cx="8153400" cy="20383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1000" y="228600"/>
            <a:ext cx="8534400" cy="758825"/>
          </a:xfrm>
        </p:spPr>
        <p:txBody>
          <a:bodyPr/>
          <a:lstStyle/>
          <a:p>
            <a:r>
              <a:rPr lang="en-US" sz="4000" smtClean="0">
                <a:solidFill>
                  <a:srgbClr val="D9253E"/>
                </a:solidFill>
              </a:rPr>
              <a:t>Movie Ticket Management Software</a:t>
            </a:r>
          </a:p>
        </p:txBody>
      </p:sp>
      <p:sp>
        <p:nvSpPr>
          <p:cNvPr id="16386" name="Content Placeholder 2"/>
          <p:cNvSpPr>
            <a:spLocks noGrp="1"/>
          </p:cNvSpPr>
          <p:nvPr>
            <p:ph sz="quarter" idx="1"/>
          </p:nvPr>
        </p:nvSpPr>
        <p:spPr>
          <a:xfrm>
            <a:off x="301625" y="1527175"/>
            <a:ext cx="8504238" cy="4572000"/>
          </a:xfrm>
        </p:spPr>
        <p:txBody>
          <a:bodyPr/>
          <a:lstStyle/>
          <a:p>
            <a:pPr algn="just">
              <a:lnSpc>
                <a:spcPct val="150000"/>
              </a:lnSpc>
              <a:buFont typeface="Wingdings 2" pitchFamily="18" charset="2"/>
              <a:buNone/>
            </a:pPr>
            <a:r>
              <a:rPr lang="en-US" sz="2200" smtClean="0"/>
              <a:t>    </a:t>
            </a:r>
            <a:endParaRPr lang="en-US" smtClean="0"/>
          </a:p>
        </p:txBody>
      </p:sp>
      <p:pic>
        <p:nvPicPr>
          <p:cNvPr id="16388" name="Picture 4" descr="MovieTicketsManagement_Custom-Soft"/>
          <p:cNvPicPr>
            <a:picLocks noChangeAspect="1" noChangeArrowheads="1"/>
          </p:cNvPicPr>
          <p:nvPr/>
        </p:nvPicPr>
        <p:blipFill>
          <a:blip r:embed="rId2"/>
          <a:srcRect/>
          <a:stretch>
            <a:fillRect/>
          </a:stretch>
        </p:blipFill>
        <p:spPr bwMode="auto">
          <a:xfrm>
            <a:off x="1066800" y="1676400"/>
            <a:ext cx="7086600" cy="42910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1625" y="228600"/>
            <a:ext cx="8842375" cy="990600"/>
          </a:xfrm>
        </p:spPr>
        <p:txBody>
          <a:bodyPr/>
          <a:lstStyle/>
          <a:p>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800" smtClean="0">
                <a:solidFill>
                  <a:srgbClr val="D9253E"/>
                </a:solidFill>
              </a:rPr>
              <a:t/>
            </a:r>
            <a:br>
              <a:rPr lang="en-US" sz="3800" smtClean="0">
                <a:solidFill>
                  <a:srgbClr val="D9253E"/>
                </a:solidFill>
              </a:rPr>
            </a:br>
            <a:r>
              <a:rPr lang="en-US" sz="3600" smtClean="0">
                <a:solidFill>
                  <a:srgbClr val="D9253E"/>
                </a:solidFill>
              </a:rPr>
              <a:t>Movie Ticket Management Software by CustomSoft</a:t>
            </a:r>
          </a:p>
        </p:txBody>
      </p:sp>
      <p:sp>
        <p:nvSpPr>
          <p:cNvPr id="3" name="Content Placeholder 2"/>
          <p:cNvSpPr>
            <a:spLocks noGrp="1"/>
          </p:cNvSpPr>
          <p:nvPr>
            <p:ph sz="quarter" idx="1"/>
          </p:nvPr>
        </p:nvSpPr>
        <p:spPr>
          <a:xfrm>
            <a:off x="301625" y="1527175"/>
            <a:ext cx="8504238" cy="4572000"/>
          </a:xfrm>
        </p:spPr>
        <p:txBody>
          <a:bodyPr>
            <a:normAutofit/>
          </a:bodyPr>
          <a:lstStyle/>
          <a:p>
            <a:pPr>
              <a:lnSpc>
                <a:spcPct val="90000"/>
              </a:lnSpc>
              <a:buFont typeface="Wingdings 2" pitchFamily="18" charset="2"/>
              <a:buNone/>
            </a:pPr>
            <a:r>
              <a:rPr lang="en-US" b="1" smtClean="0"/>
              <a:t>Advantages</a:t>
            </a:r>
            <a:endParaRPr lang="en-US" smtClean="0"/>
          </a:p>
          <a:p>
            <a:pPr>
              <a:lnSpc>
                <a:spcPct val="90000"/>
              </a:lnSpc>
            </a:pPr>
            <a:r>
              <a:rPr lang="en-US" sz="2400" smtClean="0"/>
              <a:t>Time saving</a:t>
            </a:r>
          </a:p>
          <a:p>
            <a:pPr>
              <a:lnSpc>
                <a:spcPct val="90000"/>
              </a:lnSpc>
            </a:pPr>
            <a:r>
              <a:rPr lang="en-US" sz="2400" smtClean="0"/>
              <a:t>User friendly </a:t>
            </a:r>
          </a:p>
          <a:p>
            <a:pPr>
              <a:lnSpc>
                <a:spcPct val="90000"/>
              </a:lnSpc>
            </a:pPr>
            <a:r>
              <a:rPr lang="en-US" sz="2400" smtClean="0"/>
              <a:t>Compatible with all devices</a:t>
            </a:r>
          </a:p>
          <a:p>
            <a:pPr>
              <a:lnSpc>
                <a:spcPct val="90000"/>
              </a:lnSpc>
            </a:pPr>
            <a:r>
              <a:rPr lang="en-US" sz="2400" smtClean="0"/>
              <a:t>User can get desired seats</a:t>
            </a:r>
          </a:p>
          <a:p>
            <a:pPr>
              <a:lnSpc>
                <a:spcPct val="90000"/>
              </a:lnSpc>
            </a:pPr>
            <a:r>
              <a:rPr lang="en-US" sz="2400" smtClean="0"/>
              <a:t>Multiple options available on one click</a:t>
            </a:r>
          </a:p>
          <a:p>
            <a:pPr>
              <a:lnSpc>
                <a:spcPct val="90000"/>
              </a:lnSpc>
              <a:buFont typeface="Wingdings 2" pitchFamily="18" charset="2"/>
              <a:buNone/>
            </a:pPr>
            <a:endParaRPr lang="en-US" smtClean="0"/>
          </a:p>
          <a:p>
            <a:pPr>
              <a:lnSpc>
                <a:spcPct val="90000"/>
              </a:lnSpc>
            </a:pPr>
            <a:endParaRPr lang="en-US" smtClean="0"/>
          </a:p>
        </p:txBody>
      </p:sp>
      <p:pic>
        <p:nvPicPr>
          <p:cNvPr id="18437" name="Picture 5" descr="Image result for movie ticket management"/>
          <p:cNvPicPr>
            <a:picLocks noChangeAspect="1" noChangeArrowheads="1"/>
          </p:cNvPicPr>
          <p:nvPr/>
        </p:nvPicPr>
        <p:blipFill>
          <a:blip r:embed="rId2"/>
          <a:srcRect/>
          <a:stretch>
            <a:fillRect/>
          </a:stretch>
        </p:blipFill>
        <p:spPr bwMode="auto">
          <a:xfrm>
            <a:off x="6021388" y="3200400"/>
            <a:ext cx="2876550" cy="29146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solidFill>
                  <a:srgbClr val="CA5E6D"/>
                </a:solidFill>
              </a:rPr>
              <a:t>About CustomSoft</a:t>
            </a:r>
          </a:p>
        </p:txBody>
      </p:sp>
      <p:sp>
        <p:nvSpPr>
          <p:cNvPr id="20482" name="Content Placeholder 2"/>
          <p:cNvSpPr>
            <a:spLocks noGrp="1"/>
          </p:cNvSpPr>
          <p:nvPr>
            <p:ph sz="quarter" idx="1"/>
          </p:nvPr>
        </p:nvSpPr>
        <p:spPr>
          <a:xfrm>
            <a:off x="301625" y="1527175"/>
            <a:ext cx="8504238" cy="4572000"/>
          </a:xfrm>
        </p:spPr>
        <p:txBody>
          <a:bodyPr/>
          <a:lstStyle/>
          <a:p>
            <a:pPr algn="just">
              <a:lnSpc>
                <a:spcPct val="160000"/>
              </a:lnSpc>
              <a:buFont typeface="Wingdings 2" pitchFamily="18" charset="2"/>
              <a:buNone/>
            </a:pPr>
            <a:r>
              <a:rPr lang="en-US" sz="2000" smtClean="0"/>
              <a:t>     CustomSoft is custom offshore software outsourcing company with expertise in outsourced product development &amp; enterprise application development services. CustomSoft is providing high-quality, custom software development and many business related outsourcing services to industries and enterprises around world.          </a:t>
            </a:r>
          </a:p>
          <a:p>
            <a:pPr algn="just">
              <a:lnSpc>
                <a:spcPct val="160000"/>
              </a:lnSpc>
              <a:buFont typeface="Wingdings 2" pitchFamily="18" charset="2"/>
              <a:buNone/>
            </a:pPr>
            <a:r>
              <a:rPr lang="en-US" sz="2000" smtClean="0"/>
              <a:t>    CustomSoft ensure effective outsourcing partnerships with our globally located clients so as to fasten time to market, reduce the actual processing cost and automating their tasks, which helps them to devote remaining time for the core business activities.</a:t>
            </a:r>
          </a:p>
          <a:p>
            <a:endParaRPr lang="en-US" sz="2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solidFill>
                  <a:srgbClr val="CA5E6D"/>
                </a:solidFill>
              </a:rPr>
              <a:t>Contact CustomSoft</a:t>
            </a:r>
          </a:p>
        </p:txBody>
      </p:sp>
      <p:sp>
        <p:nvSpPr>
          <p:cNvPr id="3" name="Content Placeholder 2"/>
          <p:cNvSpPr>
            <a:spLocks noGrp="1"/>
          </p:cNvSpPr>
          <p:nvPr>
            <p:ph sz="quarter" idx="1"/>
          </p:nvPr>
        </p:nvSpPr>
        <p:spPr>
          <a:xfrm>
            <a:off x="228600" y="1371600"/>
            <a:ext cx="8305800" cy="4114800"/>
          </a:xfrm>
        </p:spPr>
        <p:txBody>
          <a:bodyPr>
            <a:normAutofit/>
          </a:bodyPr>
          <a:lstStyle/>
          <a:p>
            <a:pPr algn="just">
              <a:lnSpc>
                <a:spcPct val="130000"/>
              </a:lnSpc>
              <a:buFont typeface="Wingdings 2" pitchFamily="18" charset="2"/>
              <a:buNone/>
            </a:pPr>
            <a:r>
              <a:rPr lang="en-US" sz="2400" smtClean="0"/>
              <a:t>To Contact CustomSoft:</a:t>
            </a:r>
          </a:p>
          <a:p>
            <a:pPr algn="just">
              <a:lnSpc>
                <a:spcPct val="130000"/>
              </a:lnSpc>
              <a:buFont typeface="Wingdings 2" pitchFamily="18" charset="2"/>
              <a:buNone/>
            </a:pPr>
            <a:r>
              <a:rPr lang="en-US" sz="2400" u="sng" smtClean="0">
                <a:solidFill>
                  <a:srgbClr val="00B0F0"/>
                </a:solidFill>
              </a:rPr>
              <a:t>http://www.custom-soft.com/contact_us.html</a:t>
            </a:r>
            <a:endParaRPr lang="en-US" sz="2400" smtClean="0"/>
          </a:p>
          <a:p>
            <a:pPr algn="just">
              <a:lnSpc>
                <a:spcPct val="130000"/>
              </a:lnSpc>
              <a:buFont typeface="Wingdings 2" pitchFamily="18" charset="2"/>
              <a:buNone/>
            </a:pPr>
            <a:endParaRPr lang="en-US" sz="2400" smtClean="0"/>
          </a:p>
          <a:p>
            <a:pPr algn="just">
              <a:lnSpc>
                <a:spcPct val="130000"/>
              </a:lnSpc>
              <a:buFont typeface="Wingdings 2" pitchFamily="18" charset="2"/>
              <a:buNone/>
            </a:pPr>
            <a:r>
              <a:rPr lang="en-US" sz="2400" smtClean="0"/>
              <a:t>Visit: </a:t>
            </a:r>
            <a:r>
              <a:rPr lang="en-US" sz="2400" u="sng" smtClean="0">
                <a:solidFill>
                  <a:srgbClr val="00B0F0"/>
                </a:solidFill>
              </a:rPr>
              <a:t>http://www.custom-soft.com </a:t>
            </a:r>
            <a:endParaRPr lang="en-US" sz="2400" smtClean="0"/>
          </a:p>
          <a:p>
            <a:pPr algn="just">
              <a:lnSpc>
                <a:spcPct val="130000"/>
              </a:lnSpc>
              <a:buFont typeface="Wingdings 2" pitchFamily="18" charset="2"/>
              <a:buNone/>
            </a:pPr>
            <a:endParaRPr lang="en-US" sz="2400" smtClean="0"/>
          </a:p>
          <a:p>
            <a:pPr algn="just">
              <a:lnSpc>
                <a:spcPct val="130000"/>
              </a:lnSpc>
              <a:buFont typeface="Wingdings 2" pitchFamily="18" charset="2"/>
              <a:buNone/>
            </a:pPr>
            <a:r>
              <a:rPr lang="en-US" sz="2400" smtClean="0"/>
              <a:t>Email: </a:t>
            </a:r>
            <a:r>
              <a:rPr lang="en-US" sz="2400" u="sng" smtClean="0">
                <a:solidFill>
                  <a:srgbClr val="00B0F0"/>
                </a:solidFill>
              </a:rPr>
              <a:t>info@custom-soft.com</a:t>
            </a:r>
            <a:endParaRPr lang="en-US" sz="2400" smtClean="0"/>
          </a:p>
          <a:p>
            <a:pPr algn="just">
              <a:lnSpc>
                <a:spcPct val="130000"/>
              </a:lnSpc>
              <a:buFont typeface="Wingdings 2" pitchFamily="18" charset="2"/>
              <a:buNone/>
            </a:pPr>
            <a:endParaRPr lang="en-US" sz="2400" smtClean="0"/>
          </a:p>
          <a:p>
            <a:pPr algn="just">
              <a:lnSpc>
                <a:spcPct val="130000"/>
              </a:lnSpc>
              <a:buFont typeface="Wingdings 2" pitchFamily="18" charset="2"/>
              <a:buNone/>
            </a:pPr>
            <a:r>
              <a:rPr lang="en-US" sz="2400" smtClean="0"/>
              <a:t>To know more about CustomSoft:</a:t>
            </a:r>
          </a:p>
          <a:p>
            <a:pPr algn="just">
              <a:lnSpc>
                <a:spcPct val="130000"/>
              </a:lnSpc>
              <a:buFont typeface="Wingdings 2" pitchFamily="18" charset="2"/>
              <a:buNone/>
            </a:pPr>
            <a:r>
              <a:rPr lang="en-US" sz="2400" u="sng" smtClean="0">
                <a:solidFill>
                  <a:srgbClr val="00B0F0"/>
                </a:solidFill>
              </a:rPr>
              <a:t>http://www.custom-soft.com/about_us.html</a:t>
            </a:r>
          </a:p>
          <a:p>
            <a:pPr algn="just">
              <a:lnSpc>
                <a:spcPct val="130000"/>
              </a:lnSpc>
              <a:buFont typeface="Wingdings 2" pitchFamily="18" charset="2"/>
              <a:buNone/>
            </a:pPr>
            <a:endParaRPr lang="en-US" sz="2400" smtClean="0"/>
          </a:p>
          <a:p>
            <a:pPr algn="just">
              <a:lnSpc>
                <a:spcPct val="130000"/>
              </a:lnSpc>
              <a:buFont typeface="Wingdings 2" pitchFamily="18" charset="2"/>
              <a:buNone/>
            </a:pPr>
            <a:r>
              <a:rPr lang="en-US" sz="2400" b="1" smtClean="0"/>
              <a:t> </a:t>
            </a:r>
            <a:endParaRPr lang="en-US" sz="2400" smtClean="0">
              <a:solidFill>
                <a:srgbClr val="F0A7B1"/>
              </a:solidFill>
            </a:endParaRPr>
          </a:p>
          <a:p>
            <a:pPr algn="just">
              <a:lnSpc>
                <a:spcPct val="130000"/>
              </a:lnSpc>
              <a:buFont typeface="Wingdings 2" pitchFamily="18" charset="2"/>
              <a:buNone/>
            </a:pPr>
            <a:endParaRPr lang="en-US"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solidFill>
                  <a:srgbClr val="CA5E6D"/>
                </a:solidFill>
              </a:rPr>
              <a:t>Thank You</a:t>
            </a:r>
          </a:p>
        </p:txBody>
      </p:sp>
      <p:pic>
        <p:nvPicPr>
          <p:cNvPr id="24578" name="Picture 2" descr="D:\Shruti\old content\PPT\Thank You\thank you\5.png"/>
          <p:cNvPicPr>
            <a:picLocks noGrp="1" noChangeAspect="1" noChangeArrowheads="1"/>
          </p:cNvPicPr>
          <p:nvPr>
            <p:ph sz="quarter" idx="1"/>
          </p:nvPr>
        </p:nvPicPr>
        <p:blipFill>
          <a:blip r:embed="rId2"/>
          <a:srcRect/>
          <a:stretch>
            <a:fillRect/>
          </a:stretch>
        </p:blipFill>
        <p:spPr>
          <a:xfrm>
            <a:off x="1676400" y="1676400"/>
            <a:ext cx="6069013" cy="4056063"/>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TotalTime>
  <Words>245</Words>
  <Application>Microsoft Office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8</vt:i4>
      </vt:variant>
    </vt:vector>
  </HeadingPairs>
  <TitlesOfParts>
    <vt:vector size="25" baseType="lpstr">
      <vt:lpstr>Georgia</vt:lpstr>
      <vt:lpstr>Arial</vt:lpstr>
      <vt:lpstr>Wingdings 2</vt:lpstr>
      <vt:lpstr>Wingdings</vt:lpstr>
      <vt:lpstr>Calibri</vt:lpstr>
      <vt:lpstr>Civic</vt:lpstr>
      <vt:lpstr>Civic</vt:lpstr>
      <vt:lpstr>Civic</vt:lpstr>
      <vt:lpstr>Civic</vt:lpstr>
      <vt:lpstr>Civic</vt:lpstr>
      <vt:lpstr>Civic</vt:lpstr>
      <vt:lpstr>Civic</vt:lpstr>
      <vt:lpstr>Civic</vt:lpstr>
      <vt:lpstr>Civic</vt:lpstr>
      <vt:lpstr>Civic</vt:lpstr>
      <vt:lpstr>Civic</vt:lpstr>
      <vt:lpstr>Civic</vt:lpstr>
      <vt:lpstr>Movie Ticket Management Software by CustomSoft</vt:lpstr>
      <vt:lpstr>  Methodology of Movie Ticket Management Software</vt:lpstr>
      <vt:lpstr>   Features of Movie Ticket Management Software</vt:lpstr>
      <vt:lpstr>Movie Ticket Management Software</vt:lpstr>
      <vt:lpstr>         Movie Ticket Management Software by CustomSoft</vt:lpstr>
      <vt:lpstr>About CustomSoft</vt:lpstr>
      <vt:lpstr>Contact CustomSoft</vt:lpstr>
      <vt:lpstr>Thank You</vt:lpstr>
    </vt:vector>
  </TitlesOfParts>
  <Company>Qualsoft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Herbs Shopping Software by CustomSoft</dc:title>
  <dc:creator>shrutimachale</dc:creator>
  <cp:lastModifiedBy>master</cp:lastModifiedBy>
  <cp:revision>17</cp:revision>
  <dcterms:created xsi:type="dcterms:W3CDTF">2017-08-02T05:44:39Z</dcterms:created>
  <dcterms:modified xsi:type="dcterms:W3CDTF">2017-09-07T05:23:16Z</dcterms:modified>
</cp:coreProperties>
</file>