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799C-2401-436F-9BF6-84D7F4C530B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F0EA-8D04-4C6E-9EB2-464395269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  <a:noFill/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Fuschia</a:t>
            </a:r>
            <a:r>
              <a:rPr lang="en-US" sz="4000" b="1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Bridesmaid Party Dresses </a:t>
            </a:r>
            <a:r>
              <a:rPr lang="en-US" sz="4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4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000" b="1" cap="all" dirty="0" err="1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Fuschia</a:t>
            </a:r>
            <a:r>
              <a:rPr lang="en-US" sz="4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Bridesmaid Dresses 2016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dex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Fuschia</a:t>
            </a:r>
            <a:r>
              <a:rPr lang="en-US" b="1" dirty="0"/>
              <a:t> Bridesmaid Party Dresses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pp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66015"/>
            <a:ext cx="9160866" cy="40010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uchsia bridesmaid dresses 2016</a:t>
            </a:r>
            <a:endParaRPr lang="en-US" b="1" dirty="0"/>
          </a:p>
        </p:txBody>
      </p:sp>
      <p:pic>
        <p:nvPicPr>
          <p:cNvPr id="4" name="Content Placeholder 3" descr="ppt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8168"/>
            <a:ext cx="9144000" cy="44555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ink fuchsia bridesmaid dresses</a:t>
            </a:r>
            <a:endParaRPr lang="en-US" b="1" dirty="0"/>
          </a:p>
        </p:txBody>
      </p:sp>
      <p:pic>
        <p:nvPicPr>
          <p:cNvPr id="4" name="Content Placeholder 3" descr="ppt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6600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hort fuchsia bridesmaid dress</a:t>
            </a:r>
            <a:endParaRPr lang="en-US" b="1" dirty="0"/>
          </a:p>
        </p:txBody>
      </p:sp>
      <p:pic>
        <p:nvPicPr>
          <p:cNvPr id="4" name="Content Placeholder 3" descr="ppt-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508" y="1542714"/>
            <a:ext cx="9169508" cy="42094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uchsia </a:t>
            </a:r>
            <a:r>
              <a:rPr lang="en-US" b="1" dirty="0"/>
              <a:t>B</a:t>
            </a:r>
            <a:r>
              <a:rPr lang="en-US" b="1" dirty="0" smtClean="0"/>
              <a:t>ridesmaid </a:t>
            </a:r>
            <a:r>
              <a:rPr lang="en-US" b="1" dirty="0"/>
              <a:t>D</a:t>
            </a:r>
            <a:r>
              <a:rPr lang="en-US" b="1" dirty="0" smtClean="0"/>
              <a:t>resses</a:t>
            </a:r>
            <a:endParaRPr lang="en-US" b="1" dirty="0"/>
          </a:p>
        </p:txBody>
      </p:sp>
      <p:pic>
        <p:nvPicPr>
          <p:cNvPr id="4" name="Content Placeholder 3" descr="ppt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28038"/>
            <a:ext cx="9144000" cy="38820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Bridesmaid Party Dresses</a:t>
            </a:r>
          </a:p>
        </p:txBody>
      </p:sp>
      <p:pic>
        <p:nvPicPr>
          <p:cNvPr id="4" name="Content Placeholder 3" descr="ppt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3047"/>
            <a:ext cx="9144000" cy="39820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Fuschia</a:t>
            </a:r>
            <a:r>
              <a:rPr lang="en-US" b="1" dirty="0"/>
              <a:t> Bridesmaid Dresses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4" name="Content Placeholder 3" descr="ppt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4021"/>
            <a:ext cx="9144000" cy="36166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Fuschia</a:t>
            </a:r>
            <a:r>
              <a:rPr lang="en-US" b="1" dirty="0"/>
              <a:t> Bridesmaid Dresses 2016 - </a:t>
            </a:r>
            <a:r>
              <a:rPr lang="en-US" b="1" dirty="0" err="1"/>
              <a:t>BridesmaidDesigners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Shop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BridesmaidDesigner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for a large selection of unique Array Bridesmaid Dress and designer bridal dress to make your wedding day perfect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fuschia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bridesmaid dresses 2016, pink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fuschia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bridesmaid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dresses,short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fuschia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bridesmaid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dress. </a:t>
            </a:r>
            <a:r>
              <a:rPr lang="en-US" dirty="0"/>
              <a:t>http://www.bridesmaiddesigners.net/bridesmaid-dresses/fuschia-bridesmaid-gowns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74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Fuschia Bridesmaid Party Dresses  Fuschia Bridesmaid Dresses 2016 </vt:lpstr>
      <vt:lpstr>Fuschia Bridesmaid Party Dresses </vt:lpstr>
      <vt:lpstr>Fuchsia bridesmaid dresses 2016</vt:lpstr>
      <vt:lpstr>Pink fuchsia bridesmaid dresses</vt:lpstr>
      <vt:lpstr>Short fuchsia bridesmaid dress</vt:lpstr>
      <vt:lpstr>Fuchsia Bridesmaid Dresses</vt:lpstr>
      <vt:lpstr>Bridesmaid Party Dresses</vt:lpstr>
      <vt:lpstr>Fuschia Bridesmaid Dresses 2017</vt:lpstr>
      <vt:lpstr>Fuschia Bridesmaid Dresses 2016 - BridesmaidDesigners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Fuschia Bridesmaid Party Dresses  Fuschia Bridesmaid Dresses 2016</dc:title>
  <dc:creator>Sameer</dc:creator>
  <cp:lastModifiedBy>Sameer</cp:lastModifiedBy>
  <cp:revision>2</cp:revision>
  <dcterms:created xsi:type="dcterms:W3CDTF">2016-12-06T04:56:56Z</dcterms:created>
  <dcterms:modified xsi:type="dcterms:W3CDTF">2016-12-06T05:10:14Z</dcterms:modified>
</cp:coreProperties>
</file>